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6" r:id="rId2"/>
    <p:sldId id="261" r:id="rId3"/>
    <p:sldId id="262" r:id="rId4"/>
    <p:sldId id="264" r:id="rId5"/>
    <p:sldId id="265" r:id="rId6"/>
    <p:sldId id="259" r:id="rId7"/>
    <p:sldId id="267" r:id="rId8"/>
    <p:sldId id="26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5" autoAdjust="0"/>
    <p:restoredTop sz="86410" autoAdjust="0"/>
  </p:normalViewPr>
  <p:slideViewPr>
    <p:cSldViewPr snapToGrid="0">
      <p:cViewPr varScale="1">
        <p:scale>
          <a:sx n="95" d="100"/>
          <a:sy n="95" d="100"/>
        </p:scale>
        <p:origin x="8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164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5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9E76FD-3E2A-4015-A0D8-A5E5A21843A4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9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berwatch.co.uk/risks_of_travel.htm" TargetMode="External"/><Relationship Id="rId2" Type="http://schemas.openxmlformats.org/officeDocument/2006/relationships/hyperlink" Target="https://www.bus.com/blog/safest-mode-of-transport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rsafe.com/ten_faq.htm" TargetMode="External"/><Relationship Id="rId5" Type="http://schemas.openxmlformats.org/officeDocument/2006/relationships/hyperlink" Target="http://www.planecrashinfo.com/accidents.htm" TargetMode="External"/><Relationship Id="rId4" Type="http://schemas.openxmlformats.org/officeDocument/2006/relationships/hyperlink" Target="https://aviation-safety.ne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0C93-48B2-449A-9D87-3A9B47643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1522135"/>
            <a:ext cx="9144000" cy="164149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Safety in the</a:t>
            </a:r>
            <a:br>
              <a:rPr lang="en-US" dirty="0"/>
            </a:br>
            <a:r>
              <a:rPr lang="en-US" dirty="0"/>
              <a:t>Aviation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BA9F-F584-407E-BE3B-0C73C50BB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A look at airline safety considering recent incidents</a:t>
            </a:r>
          </a:p>
        </p:txBody>
      </p:sp>
    </p:spTree>
    <p:extLst>
      <p:ext uri="{BB962C8B-B14F-4D97-AF65-F5344CB8AC3E}">
        <p14:creationId xmlns:p14="http://schemas.microsoft.com/office/powerpoint/2010/main" val="372560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166-E21B-44DC-8F4B-6AD191B2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by Mode of Transport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9916F-D183-4107-B8C6-BB90580DA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1869414"/>
            <a:ext cx="10233025" cy="4263760"/>
          </a:xfrm>
        </p:spPr>
      </p:pic>
    </p:spTree>
    <p:extLst>
      <p:ext uri="{BB962C8B-B14F-4D97-AF65-F5344CB8AC3E}">
        <p14:creationId xmlns:p14="http://schemas.microsoft.com/office/powerpoint/2010/main" val="303765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0E2-8DCC-4CF7-A347-012D8EB9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Fatalities by Mode of Transport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8B3BBB-30DF-4D05-A4D9-8F4AFB1DE6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1907778"/>
            <a:ext cx="5024438" cy="418703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2B807E-4A41-45F2-A1E9-E997E3A39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838" y="1903810"/>
            <a:ext cx="5033962" cy="4194968"/>
          </a:xfrm>
        </p:spPr>
      </p:pic>
    </p:spTree>
    <p:extLst>
      <p:ext uri="{BB962C8B-B14F-4D97-AF65-F5344CB8AC3E}">
        <p14:creationId xmlns:p14="http://schemas.microsoft.com/office/powerpoint/2010/main" val="22930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A1B1-861B-4323-A936-3424E6C5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Decreasing Accidents + Increasing Flights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13AB0C-C34A-42AB-BDE7-1C4A72ABC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1907778"/>
            <a:ext cx="5024438" cy="418703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750D31-E2D1-4DD6-9A74-975609E99E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838" y="1903810"/>
            <a:ext cx="5033962" cy="4194968"/>
          </a:xfrm>
        </p:spPr>
      </p:pic>
    </p:spTree>
    <p:extLst>
      <p:ext uri="{BB962C8B-B14F-4D97-AF65-F5344CB8AC3E}">
        <p14:creationId xmlns:p14="http://schemas.microsoft.com/office/powerpoint/2010/main" val="285303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35CF3-5C7F-41A2-BEC0-96FB9871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= Lower Risk per Flight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73CA9-A2FB-4178-93B4-9771C54B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1869414"/>
            <a:ext cx="10233025" cy="4263760"/>
          </a:xfrm>
        </p:spPr>
      </p:pic>
    </p:spTree>
    <p:extLst>
      <p:ext uri="{BB962C8B-B14F-4D97-AF65-F5344CB8AC3E}">
        <p14:creationId xmlns:p14="http://schemas.microsoft.com/office/powerpoint/2010/main" val="237488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D32-9056-4D71-8122-EB3D027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aseline="0" dirty="0"/>
              <a:t>Accidents with ≥19 Passengers:</a:t>
            </a:r>
            <a:br>
              <a:rPr lang="en-US" baseline="0" dirty="0"/>
            </a:br>
            <a:r>
              <a:rPr lang="en-US" sz="4400" baseline="0" dirty="0"/>
              <a:t>last 10 years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5F102D-57DB-4A35-B854-E8EE0EFA9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1838313"/>
            <a:ext cx="10233025" cy="4325961"/>
          </a:xfrm>
        </p:spPr>
      </p:pic>
    </p:spTree>
    <p:extLst>
      <p:ext uri="{BB962C8B-B14F-4D97-AF65-F5344CB8AC3E}">
        <p14:creationId xmlns:p14="http://schemas.microsoft.com/office/powerpoint/2010/main" val="240602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5C71-63C4-428B-82CE-2599DD78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Southwest Airlines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A85E-3241-4115-9D9E-D9C330170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Great track record:</a:t>
            </a:r>
          </a:p>
          <a:p>
            <a:r>
              <a:rPr lang="en-US" dirty="0"/>
              <a:t>ZERO passenger deaths from aviation accidents</a:t>
            </a:r>
          </a:p>
        </p:txBody>
      </p:sp>
    </p:spTree>
    <p:extLst>
      <p:ext uri="{BB962C8B-B14F-4D97-AF65-F5344CB8AC3E}">
        <p14:creationId xmlns:p14="http://schemas.microsoft.com/office/powerpoint/2010/main" val="365380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9D3A-6A73-4FC7-82AF-0812100C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1CAC-5AF9-4737-BD12-DB505486A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https://www.bus.com/blog/safest-mode-of-transportation/</a:t>
            </a:r>
            <a:endParaRPr lang="en-US" dirty="0"/>
          </a:p>
          <a:p>
            <a:r>
              <a:rPr lang="en-US" dirty="0">
                <a:hlinkClick r:id="rId3"/>
              </a:rPr>
              <a:t>http://www.numberwatch.co.uk/risks_of_travel.htm</a:t>
            </a:r>
            <a:endParaRPr lang="en-US" dirty="0"/>
          </a:p>
          <a:p>
            <a:r>
              <a:rPr lang="en-US" dirty="0">
                <a:hlinkClick r:id="rId4"/>
              </a:rPr>
              <a:t>https://aviation-safety.net/</a:t>
            </a:r>
            <a:endParaRPr lang="en-US" dirty="0"/>
          </a:p>
          <a:p>
            <a:r>
              <a:rPr lang="en-US" dirty="0">
                <a:hlinkClick r:id="rId5"/>
              </a:rPr>
              <a:t>http://www.planecrashinfo.com/accidents.htm</a:t>
            </a:r>
            <a:endParaRPr lang="en-US" dirty="0"/>
          </a:p>
          <a:p>
            <a:r>
              <a:rPr lang="en-US" dirty="0">
                <a:hlinkClick r:id="rId6"/>
              </a:rPr>
              <a:t>http://www.airsafe.com/ten_faq.htm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9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irplane taking off against dramatic sky">
            <a:extLst>
              <a:ext uri="{FF2B5EF4-FFF2-40B4-BE49-F238E27FC236}">
                <a16:creationId xmlns:a16="http://schemas.microsoft.com/office/drawing/2014/main" id="{1E9F6338-39D4-4AA1-A85A-54D3AF25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7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B3B36-DC41-4388-BCF8-EEEE4011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73" y="1500589"/>
            <a:ext cx="10515600" cy="1325563"/>
          </a:xfrm>
        </p:spPr>
        <p:txBody>
          <a:bodyPr/>
          <a:lstStyle/>
          <a:p>
            <a:r>
              <a:rPr lang="en-US" dirty="0"/>
              <a:t>Safe Travels!</a:t>
            </a:r>
          </a:p>
        </p:txBody>
      </p:sp>
    </p:spTree>
    <p:extLst>
      <p:ext uri="{BB962C8B-B14F-4D97-AF65-F5344CB8AC3E}">
        <p14:creationId xmlns:p14="http://schemas.microsoft.com/office/powerpoint/2010/main" val="141794633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1441</TotalTime>
  <Words>122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Depth</vt:lpstr>
      <vt:lpstr>Safety in the Aviation Industry</vt:lpstr>
      <vt:lpstr>Fatalities by Mode of Transport</vt:lpstr>
      <vt:lpstr>Fatalities by Mode of Transport (cont.)</vt:lpstr>
      <vt:lpstr>Decreasing Accidents + Increasing Flights</vt:lpstr>
      <vt:lpstr>= Lower Risk per Flight</vt:lpstr>
      <vt:lpstr>Accidents with ≥19 Passengers: last 10 years</vt:lpstr>
      <vt:lpstr>Southwest Airlines</vt:lpstr>
      <vt:lpstr>Sources</vt:lpstr>
      <vt:lpstr>Safe Travels!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Scott Breitbach</dc:creator>
  <cp:lastModifiedBy>Scott Breitbach</cp:lastModifiedBy>
  <cp:revision>10</cp:revision>
  <dcterms:created xsi:type="dcterms:W3CDTF">2022-01-22T21:36:05Z</dcterms:created>
  <dcterms:modified xsi:type="dcterms:W3CDTF">2022-01-24T02:00:20Z</dcterms:modified>
</cp:coreProperties>
</file>